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410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2AA5-0155-4C1C-A7FC-D0B39DCA0F49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FEFD6-3C81-40F8-BE69-5BBC5597F9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2AA5-0155-4C1C-A7FC-D0B39DCA0F49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FEFD6-3C81-40F8-BE69-5BBC5597F9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2AA5-0155-4C1C-A7FC-D0B39DCA0F49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FEFD6-3C81-40F8-BE69-5BBC5597F9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2AA5-0155-4C1C-A7FC-D0B39DCA0F49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FEFD6-3C81-40F8-BE69-5BBC5597F9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2AA5-0155-4C1C-A7FC-D0B39DCA0F49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FEFD6-3C81-40F8-BE69-5BBC5597F9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2AA5-0155-4C1C-A7FC-D0B39DCA0F49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FEFD6-3C81-40F8-BE69-5BBC5597F9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2AA5-0155-4C1C-A7FC-D0B39DCA0F49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FEFD6-3C81-40F8-BE69-5BBC5597F9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2AA5-0155-4C1C-A7FC-D0B39DCA0F49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FEFD6-3C81-40F8-BE69-5BBC5597F9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2AA5-0155-4C1C-A7FC-D0B39DCA0F49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FEFD6-3C81-40F8-BE69-5BBC5597F9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2AA5-0155-4C1C-A7FC-D0B39DCA0F49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FEFD6-3C81-40F8-BE69-5BBC5597F9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2AA5-0155-4C1C-A7FC-D0B39DCA0F49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FEFD6-3C81-40F8-BE69-5BBC5597F9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D2AA5-0155-4C1C-A7FC-D0B39DCA0F49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FEFD6-3C81-40F8-BE69-5BBC5597F9D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31838"/>
            <a:ext cx="4419600" cy="715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latin typeface="Adobe Devanagari" pitchFamily="18" charset="0"/>
                <a:cs typeface="Adobe Devanagari" pitchFamily="18" charset="0"/>
              </a:rPr>
              <a:t>Impact of Oil Industry</a:t>
            </a:r>
            <a:endParaRPr lang="en-US" dirty="0">
              <a:latin typeface="Adobe Devanagari" pitchFamily="18" charset="0"/>
              <a:cs typeface="Adobe Devanagari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481571"/>
            <a:ext cx="1862666" cy="13952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 descr="C:\Users\nail.nail-PC\Desktop\Sustainability\Final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5257800"/>
            <a:ext cx="1800577" cy="1204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C:\Users\nail.nail-PC\Desktop\Sustainability\Final\Oil_Dollar_452x339_04041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5200" y="2362200"/>
            <a:ext cx="1676400" cy="1257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 descr="C:\Users\nail.nail-PC\Desktop\Sustainability\Final\oil-spil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5269992"/>
            <a:ext cx="1676400" cy="12070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0" name="Picture 6" descr="C:\Users\nail.nail-PC\Desktop\Sustainability\Final\age_of_stupid_ver2_xl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1" y="143186"/>
            <a:ext cx="1219200" cy="17618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1" name="Picture 7" descr="C:\Users\nail.nail-PC\Desktop\Sustainability\Final\Kumlo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38800" y="3547157"/>
            <a:ext cx="1738489" cy="11010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Bent Arrow 9"/>
          <p:cNvSpPr/>
          <p:nvPr/>
        </p:nvSpPr>
        <p:spPr>
          <a:xfrm>
            <a:off x="2057400" y="2667000"/>
            <a:ext cx="1295400" cy="685800"/>
          </a:xfrm>
          <a:prstGeom prst="ben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Bent Arrow 11"/>
          <p:cNvSpPr/>
          <p:nvPr/>
        </p:nvSpPr>
        <p:spPr>
          <a:xfrm rot="16200000" flipH="1" flipV="1">
            <a:off x="5638800" y="2438400"/>
            <a:ext cx="762000" cy="1371600"/>
          </a:xfrm>
          <a:prstGeom prst="ben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Down Arrow 13"/>
          <p:cNvSpPr/>
          <p:nvPr/>
        </p:nvSpPr>
        <p:spPr>
          <a:xfrm>
            <a:off x="6400800" y="4724400"/>
            <a:ext cx="381000" cy="457200"/>
          </a:xfrm>
          <a:prstGeom prst="down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eft Arrow 14"/>
          <p:cNvSpPr/>
          <p:nvPr/>
        </p:nvSpPr>
        <p:spPr>
          <a:xfrm>
            <a:off x="4876800" y="5638800"/>
            <a:ext cx="685800" cy="381000"/>
          </a:xfrm>
          <a:prstGeom prst="lef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Bent Arrow 15"/>
          <p:cNvSpPr/>
          <p:nvPr/>
        </p:nvSpPr>
        <p:spPr>
          <a:xfrm rot="16200000">
            <a:off x="1866902" y="5067300"/>
            <a:ext cx="990600" cy="761999"/>
          </a:xfrm>
          <a:prstGeom prst="ben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1981200"/>
            <a:ext cx="9144000" cy="1588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</TotalTime>
  <Words>4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Impact of Oil Industry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Impact of Oil Industry</dc:title>
  <dc:creator>nail</dc:creator>
  <cp:lastModifiedBy>nail</cp:lastModifiedBy>
  <cp:revision>1</cp:revision>
  <dcterms:created xsi:type="dcterms:W3CDTF">2014-05-12T21:01:43Z</dcterms:created>
  <dcterms:modified xsi:type="dcterms:W3CDTF">2014-05-12T21:23:14Z</dcterms:modified>
</cp:coreProperties>
</file>